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  <p:sldMasterId id="2147483856" r:id="rId2"/>
  </p:sldMasterIdLst>
  <p:notesMasterIdLst>
    <p:notesMasterId r:id="rId10"/>
  </p:notesMasterIdLst>
  <p:handoutMasterIdLst>
    <p:handoutMasterId r:id="rId11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7010400" cy="92964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675" y="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8E9B8DF-8F57-4BCE-A4C9-A6E9CCE51DC0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6A58481-31F4-4697-8D62-57107E35412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846001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8D93E83-A41F-46A2-8674-7D2EEABF0F5C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2575EDC-8E48-4364-B107-368E3E91D89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48340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5EDC-8E48-4364-B107-368E3E91D896}" type="slidenum">
              <a:rPr lang="es-CL" smtClean="0"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19203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5EDC-8E48-4364-B107-368E3E91D896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48494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5EDC-8E48-4364-B107-368E3E91D896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51926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5EDC-8E48-4364-B107-368E3E91D896}" type="slidenum">
              <a:rPr lang="es-CL" smtClean="0"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91240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5EDC-8E48-4364-B107-368E3E91D896}" type="slidenum">
              <a:rPr lang="es-CL" smtClean="0"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4001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5EDC-8E48-4364-B107-368E3E91D896}" type="slidenum">
              <a:rPr lang="es-CL" smtClean="0"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44467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5EDC-8E48-4364-B107-368E3E91D896}" type="slidenum">
              <a:rPr lang="es-CL" smtClean="0"/>
              <a:t>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01987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22201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44032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37077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646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923341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9499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65301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74256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9055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85003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14268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393291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679874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022693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92072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44080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60273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932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402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77960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26228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95494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79551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715FF68-BB9E-48B8-97DF-D7EFC78F5944}" type="datetimeFigureOut">
              <a:rPr lang="es-CL" smtClean="0"/>
              <a:t>28-07-2022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7C3E774-1336-4442-834C-8EB224E0395A}" type="slidenum">
              <a:rPr lang="es-CL" smtClean="0"/>
              <a:t>‹Nº›</a:t>
            </a:fld>
            <a:endParaRPr lang="es-CL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8189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97280" y="2981324"/>
            <a:ext cx="10058400" cy="1343787"/>
          </a:xfrm>
        </p:spPr>
        <p:txBody>
          <a:bodyPr/>
          <a:lstStyle/>
          <a:p>
            <a:pPr algn="ctr"/>
            <a:r>
              <a:rPr lang="es-CL" dirty="0">
                <a:solidFill>
                  <a:schemeClr val="accent4">
                    <a:lumMod val="5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Codificación Barras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375" y="5252879"/>
            <a:ext cx="1530350" cy="952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C0BAA78-42E5-345C-5B0C-E2A4864985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545" y="928403"/>
            <a:ext cx="8934909" cy="205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30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Que es la codificación en Barras?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es un código basado en la representación de un conjunto de líneas paralelas de distinto grosor y espaciado que en su conjunto contienen una determinada información</a:t>
            </a:r>
          </a:p>
          <a:p>
            <a:endParaRPr lang="es-CL" dirty="0"/>
          </a:p>
          <a:p>
            <a:endParaRPr lang="es-CL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096A72C-02F2-F6C7-C5E8-B617EFC06D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232" y="2785070"/>
            <a:ext cx="3882496" cy="2696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26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Como se compone la etiqueta del código de barras?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Descripción del producto</a:t>
            </a:r>
          </a:p>
          <a:p>
            <a:r>
              <a:rPr lang="es-CL" dirty="0"/>
              <a:t>Código del producto</a:t>
            </a:r>
          </a:p>
          <a:p>
            <a:r>
              <a:rPr lang="es-CL" dirty="0"/>
              <a:t>Líneas de codificación</a:t>
            </a:r>
          </a:p>
          <a:p>
            <a:r>
              <a:rPr lang="es-CL" dirty="0"/>
              <a:t>Código numérico EAN13</a:t>
            </a:r>
          </a:p>
          <a:p>
            <a:endParaRPr lang="es-CL" dirty="0"/>
          </a:p>
        </p:txBody>
      </p:sp>
      <p:cxnSp>
        <p:nvCxnSpPr>
          <p:cNvPr id="10" name="Conector angular 9"/>
          <p:cNvCxnSpPr>
            <a:cxnSpLocks/>
          </p:cNvCxnSpPr>
          <p:nvPr/>
        </p:nvCxnSpPr>
        <p:spPr>
          <a:xfrm>
            <a:off x="3362325" y="2486025"/>
            <a:ext cx="2867025" cy="726705"/>
          </a:xfrm>
          <a:prstGeom prst="bentConnector3">
            <a:avLst>
              <a:gd name="adj1" fmla="val 7224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angular 11"/>
          <p:cNvCxnSpPr>
            <a:cxnSpLocks/>
          </p:cNvCxnSpPr>
          <p:nvPr/>
        </p:nvCxnSpPr>
        <p:spPr>
          <a:xfrm>
            <a:off x="3495675" y="2905125"/>
            <a:ext cx="2775303" cy="110807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angular 13"/>
          <p:cNvCxnSpPr>
            <a:cxnSpLocks/>
          </p:cNvCxnSpPr>
          <p:nvPr/>
        </p:nvCxnSpPr>
        <p:spPr>
          <a:xfrm>
            <a:off x="3708082" y="3419051"/>
            <a:ext cx="2521268" cy="1013249"/>
          </a:xfrm>
          <a:prstGeom prst="bentConnector3">
            <a:avLst>
              <a:gd name="adj1" fmla="val 2694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angular 7"/>
          <p:cNvCxnSpPr/>
          <p:nvPr/>
        </p:nvCxnSpPr>
        <p:spPr>
          <a:xfrm>
            <a:off x="3829050" y="2066925"/>
            <a:ext cx="2400300" cy="838200"/>
          </a:xfrm>
          <a:prstGeom prst="bentConnector3">
            <a:avLst>
              <a:gd name="adj1" fmla="val 7821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>
            <a:extLst>
              <a:ext uri="{FF2B5EF4-FFF2-40B4-BE49-F238E27FC236}">
                <a16:creationId xmlns:a16="http://schemas.microsoft.com/office/drawing/2014/main" id="{2A49162D-DDBE-2E62-36EE-B17E5A396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9855" y="2486025"/>
            <a:ext cx="3735741" cy="259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1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En que nos ayudará esta codificación?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Búsquedas de productos mas eficiente.</a:t>
            </a:r>
          </a:p>
          <a:p>
            <a:pPr lvl="1"/>
            <a:r>
              <a:rPr lang="es-CL" dirty="0"/>
              <a:t>Evita la digitación de los códigos ya existentes para la búsqueda de artículos.</a:t>
            </a:r>
          </a:p>
          <a:p>
            <a:r>
              <a:rPr lang="es-CL" dirty="0"/>
              <a:t>Orden en la clasificación de los productos.</a:t>
            </a:r>
          </a:p>
          <a:p>
            <a:pPr lvl="1"/>
            <a:r>
              <a:rPr lang="es-CL" dirty="0"/>
              <a:t>Los códigos poseen una nomenclatura única con la cual se les puede identificar, cruzando esta información con el código que poseen en el ERP </a:t>
            </a:r>
          </a:p>
          <a:p>
            <a:r>
              <a:rPr lang="es-CL" dirty="0"/>
              <a:t>Rápido Control de Stock de mercancías.</a:t>
            </a:r>
          </a:p>
          <a:p>
            <a:pPr lvl="1"/>
            <a:r>
              <a:rPr lang="es-CL" dirty="0"/>
              <a:t>Permite búsquedas para control de existencias en el Libro Mayor Auxiliar</a:t>
            </a:r>
          </a:p>
          <a:p>
            <a:r>
              <a:rPr lang="es-CL" dirty="0"/>
              <a:t>Automatizar el registro de las ventas en las tiendas.</a:t>
            </a:r>
          </a:p>
          <a:p>
            <a:pPr lvl="1"/>
            <a:r>
              <a:rPr lang="es-CL" dirty="0"/>
              <a:t>Evita la digitación o búsqueda de códigos de artículos al momento de realizar una venta en la tienda.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21469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Como se compone el Código de Barras?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s-CL" dirty="0"/>
              <a:t>Código numérico de 12 dígitos mas un digito verificador.</a:t>
            </a:r>
          </a:p>
          <a:p>
            <a:pPr lvl="1"/>
            <a:r>
              <a:rPr lang="es-CL" dirty="0"/>
              <a:t>Primeros 4 dígitos 6700 o 8400 fijos (“C” o “T”).</a:t>
            </a:r>
          </a:p>
          <a:p>
            <a:pPr lvl="1"/>
            <a:r>
              <a:rPr lang="es-CL" dirty="0"/>
              <a:t>Dígitos 3 al 12 numeración correlativo del código Flexline.</a:t>
            </a:r>
          </a:p>
          <a:p>
            <a:pPr lvl="1"/>
            <a:endParaRPr lang="es-CL" dirty="0"/>
          </a:p>
          <a:p>
            <a:pPr lvl="1"/>
            <a:r>
              <a:rPr lang="es-CL" dirty="0"/>
              <a:t>67 o 84</a:t>
            </a:r>
          </a:p>
          <a:p>
            <a:pPr lvl="1"/>
            <a:r>
              <a:rPr lang="es-CL" dirty="0"/>
              <a:t>00</a:t>
            </a:r>
          </a:p>
          <a:p>
            <a:pPr lvl="1"/>
            <a:r>
              <a:rPr lang="es-CL" dirty="0"/>
              <a:t>11204811</a:t>
            </a:r>
          </a:p>
          <a:p>
            <a:pPr lvl="1"/>
            <a:r>
              <a:rPr lang="es-CL" dirty="0"/>
              <a:t>5 digito verificador</a:t>
            </a:r>
          </a:p>
          <a:p>
            <a:pPr lvl="1"/>
            <a:endParaRPr lang="es-CL" dirty="0"/>
          </a:p>
        </p:txBody>
      </p:sp>
      <p:cxnSp>
        <p:nvCxnSpPr>
          <p:cNvPr id="9" name="Conector angular 8"/>
          <p:cNvCxnSpPr>
            <a:cxnSpLocks/>
          </p:cNvCxnSpPr>
          <p:nvPr/>
        </p:nvCxnSpPr>
        <p:spPr>
          <a:xfrm>
            <a:off x="2483556" y="3956756"/>
            <a:ext cx="4107746" cy="1461911"/>
          </a:xfrm>
          <a:prstGeom prst="bentConnector3">
            <a:avLst>
              <a:gd name="adj1" fmla="val 3543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angular 10"/>
          <p:cNvCxnSpPr>
            <a:cxnSpLocks/>
          </p:cNvCxnSpPr>
          <p:nvPr/>
        </p:nvCxnSpPr>
        <p:spPr>
          <a:xfrm>
            <a:off x="3341511" y="4267200"/>
            <a:ext cx="3249791" cy="1343378"/>
          </a:xfrm>
          <a:prstGeom prst="bentConnector3">
            <a:avLst>
              <a:gd name="adj1" fmla="val 953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angular 5"/>
          <p:cNvCxnSpPr>
            <a:cxnSpLocks/>
          </p:cNvCxnSpPr>
          <p:nvPr/>
        </p:nvCxnSpPr>
        <p:spPr>
          <a:xfrm>
            <a:off x="2257425" y="3285067"/>
            <a:ext cx="4333877" cy="157035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>
            <a:extLst>
              <a:ext uri="{FF2B5EF4-FFF2-40B4-BE49-F238E27FC236}">
                <a16:creationId xmlns:a16="http://schemas.microsoft.com/office/drawing/2014/main" id="{5CB99E0A-70BF-7F6A-8035-71501122A4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0904" y="3338597"/>
            <a:ext cx="3958617" cy="2748896"/>
          </a:xfrm>
          <a:prstGeom prst="rect">
            <a:avLst/>
          </a:prstGeom>
        </p:spPr>
      </p:pic>
      <p:cxnSp>
        <p:nvCxnSpPr>
          <p:cNvPr id="19" name="Conector angular 8">
            <a:extLst>
              <a:ext uri="{FF2B5EF4-FFF2-40B4-BE49-F238E27FC236}">
                <a16:creationId xmlns:a16="http://schemas.microsoft.com/office/drawing/2014/main" id="{E811207B-F03B-9187-0E76-AE8259556E87}"/>
              </a:ext>
            </a:extLst>
          </p:cNvPr>
          <p:cNvCxnSpPr>
            <a:cxnSpLocks/>
          </p:cNvCxnSpPr>
          <p:nvPr/>
        </p:nvCxnSpPr>
        <p:spPr>
          <a:xfrm>
            <a:off x="1907823" y="3601156"/>
            <a:ext cx="4683479" cy="1564710"/>
          </a:xfrm>
          <a:prstGeom prst="bentConnector3">
            <a:avLst>
              <a:gd name="adj1" fmla="val 4903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093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Como configurar un código de barras en Flexline?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err="1"/>
              <a:t>Comercial</a:t>
            </a:r>
            <a:r>
              <a:rPr lang="es-CL" dirty="0" err="1">
                <a:sym typeface="Wingdings" panose="05000000000000000000" pitchFamily="2" charset="2"/>
              </a:rPr>
              <a:t>ComunesMantenedor</a:t>
            </a:r>
            <a:r>
              <a:rPr lang="es-CL" dirty="0">
                <a:sym typeface="Wingdings" panose="05000000000000000000" pitchFamily="2" charset="2"/>
              </a:rPr>
              <a:t> de Productos</a:t>
            </a:r>
          </a:p>
          <a:p>
            <a:endParaRPr lang="es-CL" dirty="0">
              <a:sym typeface="Wingdings" panose="05000000000000000000" pitchFamily="2" charset="2"/>
            </a:endParaRPr>
          </a:p>
          <a:p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212" y="2438400"/>
            <a:ext cx="3902219" cy="3539068"/>
          </a:xfrm>
          <a:prstGeom prst="rect">
            <a:avLst/>
          </a:prstGeom>
        </p:spPr>
      </p:pic>
      <p:sp>
        <p:nvSpPr>
          <p:cNvPr id="5" name="Elipse 4"/>
          <p:cNvSpPr/>
          <p:nvPr/>
        </p:nvSpPr>
        <p:spPr>
          <a:xfrm>
            <a:off x="1666875" y="2943225"/>
            <a:ext cx="428625" cy="228600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7" name="Conector recto de flecha 6"/>
          <p:cNvCxnSpPr/>
          <p:nvPr/>
        </p:nvCxnSpPr>
        <p:spPr>
          <a:xfrm>
            <a:off x="2126509" y="3115341"/>
            <a:ext cx="3763926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6256" y="2438400"/>
            <a:ext cx="3922027" cy="3539068"/>
          </a:xfrm>
          <a:prstGeom prst="rect">
            <a:avLst/>
          </a:prstGeom>
        </p:spPr>
      </p:pic>
      <p:cxnSp>
        <p:nvCxnSpPr>
          <p:cNvPr id="9" name="Conector recto de flecha 8"/>
          <p:cNvCxnSpPr/>
          <p:nvPr/>
        </p:nvCxnSpPr>
        <p:spPr>
          <a:xfrm>
            <a:off x="6546109" y="3058857"/>
            <a:ext cx="16616" cy="133216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997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Se deben indicar los siguientes parámetros:</a:t>
            </a:r>
          </a:p>
          <a:p>
            <a:endParaRPr lang="es-CL" dirty="0"/>
          </a:p>
          <a:p>
            <a:pPr lvl="1"/>
            <a:r>
              <a:rPr lang="es-CL" b="1" dirty="0"/>
              <a:t>Tipo </a:t>
            </a:r>
            <a:r>
              <a:rPr lang="es-CL" b="1" dirty="0" err="1"/>
              <a:t>Cod</a:t>
            </a:r>
            <a:r>
              <a:rPr lang="es-CL" b="1" dirty="0"/>
              <a:t>:</a:t>
            </a:r>
            <a:r>
              <a:rPr lang="es-CL" dirty="0"/>
              <a:t> EAN13 Tipo de Algoritmo para la validación de los códigos de barras</a:t>
            </a:r>
          </a:p>
          <a:p>
            <a:pPr lvl="1"/>
            <a:r>
              <a:rPr lang="es-CL" b="1" dirty="0" err="1"/>
              <a:t>Codbarra</a:t>
            </a:r>
            <a:r>
              <a:rPr lang="es-CL" b="1" dirty="0"/>
              <a:t>:</a:t>
            </a:r>
            <a:r>
              <a:rPr lang="es-CL" dirty="0"/>
              <a:t> código de 12 dígitos mas digito verificador</a:t>
            </a:r>
          </a:p>
          <a:p>
            <a:pPr lvl="1"/>
            <a:r>
              <a:rPr lang="es-CL" b="1" dirty="0"/>
              <a:t>Unidad:</a:t>
            </a:r>
            <a:r>
              <a:rPr lang="es-CL" dirty="0"/>
              <a:t> UN (unidad de medida para descuento </a:t>
            </a:r>
            <a:r>
              <a:rPr lang="es-CL"/>
              <a:t>de existencias</a:t>
            </a:r>
            <a:r>
              <a:rPr lang="es-CL" dirty="0"/>
              <a:t>)</a:t>
            </a:r>
          </a:p>
          <a:p>
            <a:pPr lvl="1"/>
            <a:r>
              <a:rPr lang="es-CL" b="1" dirty="0"/>
              <a:t>Factor:</a:t>
            </a:r>
            <a:r>
              <a:rPr lang="es-CL" dirty="0"/>
              <a:t> 1, que corresponde a la cantidades a extraer para rebajar stock al momento de realizar una venta. </a:t>
            </a:r>
          </a:p>
          <a:p>
            <a:pPr lvl="1"/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175" y="4400550"/>
            <a:ext cx="36957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4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trospección">
  <a:themeElements>
    <a:clrScheme name="Retrospección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ció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TM02900743[[fn=Orgánico]]</Template>
  <TotalTime>902</TotalTime>
  <Words>301</Words>
  <Application>Microsoft Office PowerPoint</Application>
  <PresentationFormat>Panorámica</PresentationFormat>
  <Paragraphs>41</Paragraphs>
  <Slides>7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Adobe Arabic</vt:lpstr>
      <vt:lpstr>Calibri</vt:lpstr>
      <vt:lpstr>Calibri Light</vt:lpstr>
      <vt:lpstr>Wingdings 2</vt:lpstr>
      <vt:lpstr>HDOfficeLightV0</vt:lpstr>
      <vt:lpstr>Retrospección</vt:lpstr>
      <vt:lpstr>Codificación Barras</vt:lpstr>
      <vt:lpstr>Que es la codificación en Barras?</vt:lpstr>
      <vt:lpstr>Como se compone la etiqueta del código de barras?</vt:lpstr>
      <vt:lpstr>En que nos ayudará esta codificación?</vt:lpstr>
      <vt:lpstr>Como se compone el Código de Barras?</vt:lpstr>
      <vt:lpstr>Como configurar un código de barras en Flexline?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Cesar</dc:creator>
  <cp:lastModifiedBy>Cesar</cp:lastModifiedBy>
  <cp:revision>27</cp:revision>
  <cp:lastPrinted>2019-07-30T03:18:07Z</cp:lastPrinted>
  <dcterms:created xsi:type="dcterms:W3CDTF">2019-07-17T22:39:56Z</dcterms:created>
  <dcterms:modified xsi:type="dcterms:W3CDTF">2022-07-28T20:01:16Z</dcterms:modified>
</cp:coreProperties>
</file>